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Lato" charset="-18"/>
      <p:regular r:id="rId9"/>
      <p:bold r:id="rId10"/>
      <p:italic r:id="rId11"/>
      <p:boldItalic r:id="rId12"/>
    </p:embeddedFont>
    <p:embeddedFont>
      <p:font typeface="Playfair Display" charset="-18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333b566f28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333b566f28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33b566f28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33b566f28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333b566f28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333b566f28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333b566f28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333b566f28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333b566f28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333b566f28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coral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3096250" y="253125"/>
            <a:ext cx="2951400" cy="47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5 powodów, dlaczego matematyka jest nazywana “Królową nauk”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Nauka logicznego myślenia</a:t>
            </a:r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	Matematyka uczy wnioskowania i logicznego myślenia. Są to zdolności,  które pomagają nam w zdobywaniu nowych umiejętności, w dziedzinach fizycznych, geograficznych, a nawet humanistycznych.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/>
              <a:t>	Dzięki logicznemu myśleniu, możemy rozumieć otaczający nas świat, a także różne zagadnienia, które występują w naszym codziennym życiu, jednak nie zawsze je zauważamy.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Gimnastyka dla mózgu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	Nie tylko poprzez ćwiczenia fizyczne możemy nadać naszemu ciała giętkości oraz sprawności. Aby nasze ciało było w pełni sprawne, nie tylko poprzez ćwiczenia fizyczne, ale i rozwój naszego mózgu możemy osiągnąć pełną sprawność.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/>
              <a:t>	To właśnie nauka matematyki może dostarczyć naszemu mózgowi pełną sprawność, rozwijać go nieustannie, a także usprawniać go każdego dnia.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Do czego dziś może się przydać matematyka?</a:t>
            </a:r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	Jak już wspominałam matematyka jest obecna z nami na co dzień. Oto kilka przykładowych sytuacji, które pokażą, że bez umiejętności tej dziedziny nauki, nie będziemy w stanie wykonywać najprostszych, codziennych spraw: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pl"/>
              <a:t>znajomość proporcji oraz ułamków przydadzą nam się w gotowaniu i pieczeniu,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l"/>
              <a:t>biegłe posługiwanie się wzorami pól figur płaskich pomogą nam w remoncie domu lub mieszkania,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l"/>
              <a:t>znajomość procentów, pomoże nam oszacować nasz budżet domowy lub wartość zakupów,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l"/>
              <a:t>rachunkowe sprawności nam pomogą w opłacaniu rachunków czy PITu.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Łatwiejsza przyszłość</a:t>
            </a:r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	Dzięki znajomości matematyki możemy się rozwijać zarówno w szkole podstawowej i średniej, ale i także na różnych uczelniach szych. Po ukończeniu takich studiów mamy łatwiejszy i szerszy dostęp do różnych firm, które specjalizują się w różnych dziedzinach zawodowych. Nie jesteśmy ograniczeni do jednego kierunku zawodowego, dlatego nie musimy się martwić, że za kilka lat obecnie wykonywany zawód nam się znudzi, gdyż możliwości jest wiele.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Inwestycja w przyszłość</a:t>
            </a:r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	Niedobór wyspecjalizowanych pracowników sprawia, że kierowanie się matematyką pomoże nam w znalezieniu pracy, która nie tylko będzie łatwa do znalezienia, ale i dobrze opłacana.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/>
              <a:t>	Większośc zawodów, w których matematycy odgrywają ważną rolę, jak informatycy czy programiści, są bardzo dobrze płatne, gdyż płace są wysokie. Powoduje to wzrost poziomu życia oraz możliwość inwestowania w dalszym rozwoju.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PresentationFormat>Pokaz na ekranie (16:9)</PresentationFormat>
  <Paragraphs>18</Paragraphs>
  <Slides>6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Lato</vt:lpstr>
      <vt:lpstr>Playfair Display</vt:lpstr>
      <vt:lpstr>Coral</vt:lpstr>
      <vt:lpstr>5 powodów, dlaczego matematyka jest nazywana “Królową nauk”</vt:lpstr>
      <vt:lpstr>Nauka logicznego myślenia</vt:lpstr>
      <vt:lpstr>Gimnastyka dla mózgu</vt:lpstr>
      <vt:lpstr>Do czego dziś może się przydać matematyka?</vt:lpstr>
      <vt:lpstr>Łatwiejsza przyszłość</vt:lpstr>
      <vt:lpstr>Inwestycja w przyszłość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powodów, dlaczego matematyka jest nazywana “Królową nauk”</dc:title>
  <dc:creator>admin</dc:creator>
  <cp:lastModifiedBy>admin</cp:lastModifiedBy>
  <cp:revision>1</cp:revision>
  <dcterms:modified xsi:type="dcterms:W3CDTF">2022-06-22T06:28:45Z</dcterms:modified>
</cp:coreProperties>
</file>